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wdp" ContentType="image/vnd.ms-photo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5" r:id="rId2"/>
    <p:sldId id="286" r:id="rId3"/>
    <p:sldId id="287" r:id="rId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591" userDrawn="1">
          <p15:clr>
            <a:srgbClr val="A4A3A4"/>
          </p15:clr>
        </p15:guide>
        <p15:guide id="2" userDrawn="1">
          <p15:clr>
            <a:srgbClr val="A4A3A4"/>
          </p15:clr>
        </p15:guide>
        <p15:guide id="3" orient="horz" userDrawn="1">
          <p15:clr>
            <a:srgbClr val="A4A3A4"/>
          </p15:clr>
        </p15:guide>
        <p15:guide id="5" pos="7680" userDrawn="1">
          <p15:clr>
            <a:srgbClr val="A4A3A4"/>
          </p15:clr>
        </p15:guide>
        <p15:guide id="6" orient="horz" pos="432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F0F0"/>
    <a:srgbClr val="E8E8E8"/>
    <a:srgbClr val="E7E7E7"/>
    <a:srgbClr val="C1CB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36" autoAdjust="0"/>
    <p:restoredTop sz="94660"/>
  </p:normalViewPr>
  <p:slideViewPr>
    <p:cSldViewPr snapToGrid="0" showGuides="1">
      <p:cViewPr>
        <p:scale>
          <a:sx n="103" d="100"/>
          <a:sy n="103" d="100"/>
        </p:scale>
        <p:origin x="-928" y="-120"/>
      </p:cViewPr>
      <p:guideLst>
        <p:guide orient="horz" pos="2591"/>
        <p:guide orient="horz"/>
        <p:guide orient="horz" pos="4320"/>
        <p:guide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interSettings" Target="printerSettings/printerSettings1.bin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hdphoto9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microsoft.com/office/2007/relationships/hdphoto" Target="../media/hdphoto1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microsoft.com/office/2007/relationships/hdphoto" Target="../media/hdphoto8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microsoft.com/office/2007/relationships/hdphoto" Target="../media/hdphoto9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microsoft.com/office/2007/relationships/hdphoto" Target="../media/hdphoto2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microsoft.com/office/2007/relationships/hdphoto" Target="../media/hdphoto3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microsoft.com/office/2007/relationships/hdphoto" Target="../media/hdphoto4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microsoft.com/office/2007/relationships/hdphoto" Target="../media/hdphoto5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microsoft.com/office/2007/relationships/hdphoto" Target="../media/hdphoto6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microsoft.com/office/2007/relationships/hdphoto" Target="../media/hdphoto7.wdp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1280x1024 Minimal Gray to White Gradient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567" y="-12700"/>
            <a:ext cx="12217567" cy="687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図 9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0449" b="100000" l="4193" r="93327">
                        <a14:foregroundMark x1="30613" y1="82403" x2="30613" y2="82403"/>
                        <a14:foregroundMark x1="67944" y1="89867" x2="67944" y2="898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689" t="68986" r="10632" b="-1"/>
          <a:stretch/>
        </p:blipFill>
        <p:spPr>
          <a:xfrm>
            <a:off x="-54784" y="3471454"/>
            <a:ext cx="12276000" cy="3381529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36637"/>
          </a:xfrm>
        </p:spPr>
        <p:txBody>
          <a:bodyPr anchor="b"/>
          <a:lstStyle>
            <a:lvl1pPr algn="ctr"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5071008" y="6540843"/>
            <a:ext cx="23916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1100" b="0" i="0" u="none" strike="noStrike" dirty="0" smtClean="0"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© XXX Inc. All Rights Reserved.</a:t>
            </a:r>
            <a:endParaRPr lang="ja-JP" altLang="en-US" sz="11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円弧 6"/>
          <p:cNvSpPr/>
          <p:nvPr userDrawn="1"/>
        </p:nvSpPr>
        <p:spPr>
          <a:xfrm rot="11164860">
            <a:off x="-87453" y="3000867"/>
            <a:ext cx="12782599" cy="2197691"/>
          </a:xfrm>
          <a:prstGeom prst="arc">
            <a:avLst>
              <a:gd name="adj1" fmla="val 11018251"/>
              <a:gd name="adj2" fmla="val 21483146"/>
            </a:avLst>
          </a:prstGeom>
          <a:ln w="76200">
            <a:solidFill>
              <a:srgbClr val="E8E8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13562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1280x1024 Minimal Gray to White Gradient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567" y="-12700"/>
            <a:ext cx="12217567" cy="687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直線コネクタ 8"/>
          <p:cNvCxnSpPr/>
          <p:nvPr userDrawn="1"/>
        </p:nvCxnSpPr>
        <p:spPr>
          <a:xfrm>
            <a:off x="2343150" y="1162050"/>
            <a:ext cx="94869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/>
          <p:cNvSpPr/>
          <p:nvPr userDrawn="1"/>
        </p:nvSpPr>
        <p:spPr>
          <a:xfrm>
            <a:off x="5071008" y="6540843"/>
            <a:ext cx="23916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1100" b="0" i="0" u="none" strike="noStrike" dirty="0" smtClean="0"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© XXX Inc. All Rights Reserved.</a:t>
            </a:r>
            <a:endParaRPr lang="ja-JP" altLang="en-US" sz="11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コンテンツ プレースホルダー 16"/>
          <p:cNvSpPr>
            <a:spLocks noGrp="1"/>
          </p:cNvSpPr>
          <p:nvPr>
            <p:ph idx="13"/>
          </p:nvPr>
        </p:nvSpPr>
        <p:spPr>
          <a:xfrm>
            <a:off x="2463800" y="1554479"/>
            <a:ext cx="9499600" cy="4351338"/>
          </a:xfrm>
        </p:spPr>
        <p:txBody>
          <a:bodyPr/>
          <a:lstStyle/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463800" y="108108"/>
            <a:ext cx="9525038" cy="1325563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9271000" y="6538928"/>
            <a:ext cx="2743200" cy="365125"/>
          </a:xfrm>
        </p:spPr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3" name="図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152" b="66242" l="0" r="180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717" r="79934" b="33187"/>
          <a:stretch/>
        </p:blipFill>
        <p:spPr>
          <a:xfrm>
            <a:off x="-6036" y="-176282"/>
            <a:ext cx="3096000" cy="716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891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1280x1024 Minimal Gray to White Gradient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217567" cy="687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図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080" b="85403" l="23592" r="91148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869" t="68200" r="9212" b="14717"/>
          <a:stretch/>
        </p:blipFill>
        <p:spPr>
          <a:xfrm>
            <a:off x="0" y="4785348"/>
            <a:ext cx="12215004" cy="2180787"/>
          </a:xfrm>
          <a:prstGeom prst="rect">
            <a:avLst/>
          </a:prstGeom>
        </p:spPr>
      </p:pic>
      <p:sp>
        <p:nvSpPr>
          <p:cNvPr id="9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9118600" y="6386528"/>
            <a:ext cx="2743200" cy="365125"/>
          </a:xfrm>
        </p:spPr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4" name="正方形/長方形 13"/>
          <p:cNvSpPr/>
          <p:nvPr userDrawn="1"/>
        </p:nvSpPr>
        <p:spPr>
          <a:xfrm>
            <a:off x="5071007" y="6540843"/>
            <a:ext cx="23916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1100" b="0" i="0" u="none" strike="noStrike" dirty="0" smtClean="0"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© XXX Inc. All Rights Reserved.</a:t>
            </a:r>
            <a:endParaRPr lang="ja-JP" altLang="en-US" sz="11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cxnSp>
        <p:nvCxnSpPr>
          <p:cNvPr id="13" name="直線コネクタ 12"/>
          <p:cNvCxnSpPr/>
          <p:nvPr userDrawn="1"/>
        </p:nvCxnSpPr>
        <p:spPr>
          <a:xfrm>
            <a:off x="2343150" y="1162050"/>
            <a:ext cx="94869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762000" y="1647825"/>
            <a:ext cx="5181600" cy="4351338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16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096000" y="1647825"/>
            <a:ext cx="5181600" cy="4351338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11" name="タイトル 1"/>
          <p:cNvSpPr>
            <a:spLocks noGrp="1"/>
          </p:cNvSpPr>
          <p:nvPr>
            <p:ph type="title"/>
          </p:nvPr>
        </p:nvSpPr>
        <p:spPr>
          <a:xfrm>
            <a:off x="2482850" y="89058"/>
            <a:ext cx="9525038" cy="1325563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2" name="円弧 11"/>
          <p:cNvSpPr/>
          <p:nvPr userDrawn="1"/>
        </p:nvSpPr>
        <p:spPr>
          <a:xfrm rot="21088178">
            <a:off x="-254152" y="5253017"/>
            <a:ext cx="13571082" cy="2079204"/>
          </a:xfrm>
          <a:prstGeom prst="arc">
            <a:avLst>
              <a:gd name="adj1" fmla="val 10996791"/>
              <a:gd name="adj2" fmla="val 21293755"/>
            </a:avLst>
          </a:prstGeom>
          <a:ln w="127000">
            <a:solidFill>
              <a:srgbClr val="E8E8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19828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10D0F-5920-4471-9AFF-B61B8938A6A9}" type="datetimeFigureOut">
              <a:rPr kumimoji="1" lang="ja-JP" altLang="en-US" smtClean="0"/>
              <a:t>18/08/21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8169207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10D0F-5920-4471-9AFF-B61B8938A6A9}" type="datetimeFigureOut">
              <a:rPr kumimoji="1" lang="ja-JP" altLang="en-US" smtClean="0"/>
              <a:t>18/08/21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6740087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10D0F-5920-4471-9AFF-B61B8938A6A9}" type="datetimeFigureOut">
              <a:rPr kumimoji="1" lang="ja-JP" altLang="en-US" smtClean="0"/>
              <a:t>18/08/21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322386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10D0F-5920-4471-9AFF-B61B8938A6A9}" type="datetimeFigureOut">
              <a:rPr kumimoji="1" lang="ja-JP" altLang="en-US" smtClean="0"/>
              <a:t>18/08/21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306928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10D0F-5920-4471-9AFF-B61B8938A6A9}" type="datetimeFigureOut">
              <a:rPr kumimoji="1" lang="ja-JP" altLang="en-US" smtClean="0"/>
              <a:t>18/08/21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47486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10D0F-5920-4471-9AFF-B61B8938A6A9}" type="datetimeFigureOut">
              <a:rPr kumimoji="1" lang="ja-JP" altLang="en-US" smtClean="0"/>
              <a:t>18/08/21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5382550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10D0F-5920-4471-9AFF-B61B8938A6A9}" type="datetimeFigureOut">
              <a:rPr kumimoji="1" lang="ja-JP" altLang="en-US" smtClean="0"/>
              <a:t>18/08/21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885328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1280x1024 Minimal Gray to White Gradient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567" y="-12700"/>
            <a:ext cx="12217567" cy="687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直線コネクタ 8"/>
          <p:cNvCxnSpPr/>
          <p:nvPr userDrawn="1"/>
        </p:nvCxnSpPr>
        <p:spPr>
          <a:xfrm>
            <a:off x="2343150" y="1162050"/>
            <a:ext cx="94869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/>
          <p:cNvSpPr/>
          <p:nvPr userDrawn="1"/>
        </p:nvSpPr>
        <p:spPr>
          <a:xfrm>
            <a:off x="5071008" y="6540843"/>
            <a:ext cx="23916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1100" b="0" i="0" u="none" strike="noStrike" dirty="0" smtClean="0"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© XXX Inc. All Rights Reserved.</a:t>
            </a:r>
            <a:endParaRPr lang="ja-JP" altLang="en-US" sz="11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コンテンツ プレースホルダー 16"/>
          <p:cNvSpPr>
            <a:spLocks noGrp="1"/>
          </p:cNvSpPr>
          <p:nvPr>
            <p:ph idx="13"/>
          </p:nvPr>
        </p:nvSpPr>
        <p:spPr>
          <a:xfrm>
            <a:off x="2463800" y="1554479"/>
            <a:ext cx="9499600" cy="4351338"/>
          </a:xfrm>
        </p:spPr>
        <p:txBody>
          <a:bodyPr/>
          <a:lstStyle/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463800" y="108108"/>
            <a:ext cx="9525038" cy="1325563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9271000" y="6538928"/>
            <a:ext cx="2743200" cy="365125"/>
          </a:xfrm>
        </p:spPr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4" name="図 3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455" b="67758" l="0" r="1895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5999" r="78908" b="31833"/>
          <a:stretch/>
        </p:blipFill>
        <p:spPr>
          <a:xfrm>
            <a:off x="0" y="-10886"/>
            <a:ext cx="3240000" cy="7143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2502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1280x1024 Minimal Gray to White Gradient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217567" cy="687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図 1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8250" b="84647" l="24352" r="92545">
                        <a14:foregroundMark x1="48987" y1="77810" x2="48987" y2="77810"/>
                        <a14:foregroundMark x1="52472" y1="75724" x2="52472" y2="75724"/>
                        <a14:foregroundMark x1="55065" y1="79896" x2="55065" y2="79896"/>
                        <a14:foregroundMark x1="61548" y1="80649" x2="61548" y2="80649"/>
                        <a14:foregroundMark x1="68314" y1="82677" x2="68314" y2="82677"/>
                        <a14:foregroundMark x1="70138" y1="72016" x2="70138" y2="72016"/>
                        <a14:foregroundMark x1="76418" y1="76188" x2="76418" y2="76188"/>
                        <a14:foregroundMark x1="79538" y1="72596" x2="79538" y2="72596"/>
                        <a14:foregroundMark x1="80875" y1="78969" x2="80875" y2="78969"/>
                        <a14:foregroundMark x1="81361" y1="76477" x2="81361" y2="76477"/>
                        <a14:foregroundMark x1="78809" y1="84009" x2="78809" y2="84009"/>
                        <a14:foregroundMark x1="82334" y1="84183" x2="82334" y2="84183"/>
                        <a14:foregroundMark x1="83387" y1="72364" x2="83387" y2="72364"/>
                        <a14:foregroundMark x1="58225" y1="72654" x2="58225" y2="72654"/>
                        <a14:foregroundMark x1="59279" y1="74102" x2="59279" y2="74102"/>
                        <a14:foregroundMark x1="60049" y1="77404" x2="60049" y2="77404"/>
                        <a14:foregroundMark x1="30024" y1="84067" x2="30024" y2="840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4639" t="68316" r="9164" b="13491"/>
          <a:stretch/>
        </p:blipFill>
        <p:spPr>
          <a:xfrm>
            <a:off x="64035" y="4778829"/>
            <a:ext cx="12204000" cy="2345686"/>
          </a:xfrm>
          <a:prstGeom prst="rect">
            <a:avLst/>
          </a:prstGeom>
        </p:spPr>
      </p:pic>
      <p:sp>
        <p:nvSpPr>
          <p:cNvPr id="9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9118600" y="6386528"/>
            <a:ext cx="2743200" cy="365125"/>
          </a:xfrm>
        </p:spPr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4" name="正方形/長方形 13"/>
          <p:cNvSpPr/>
          <p:nvPr userDrawn="1"/>
        </p:nvSpPr>
        <p:spPr>
          <a:xfrm>
            <a:off x="5071007" y="6540843"/>
            <a:ext cx="23916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1100" b="0" i="0" u="none" strike="noStrike" dirty="0" smtClean="0"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© XXX Inc. All Rights Reserved.</a:t>
            </a:r>
            <a:endParaRPr lang="ja-JP" altLang="en-US" sz="11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2482850" y="89058"/>
            <a:ext cx="9525038" cy="1325563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cxnSp>
        <p:nvCxnSpPr>
          <p:cNvPr id="13" name="直線コネクタ 12"/>
          <p:cNvCxnSpPr/>
          <p:nvPr userDrawn="1"/>
        </p:nvCxnSpPr>
        <p:spPr>
          <a:xfrm>
            <a:off x="2343150" y="1162050"/>
            <a:ext cx="94869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762000" y="1647825"/>
            <a:ext cx="5181600" cy="4351338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16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096000" y="1647825"/>
            <a:ext cx="5181600" cy="4351338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11" name="円弧 10"/>
          <p:cNvSpPr/>
          <p:nvPr userDrawn="1"/>
        </p:nvSpPr>
        <p:spPr>
          <a:xfrm rot="21088178">
            <a:off x="-254152" y="5253017"/>
            <a:ext cx="13571082" cy="2079204"/>
          </a:xfrm>
          <a:prstGeom prst="arc">
            <a:avLst>
              <a:gd name="adj1" fmla="val 10996791"/>
              <a:gd name="adj2" fmla="val 21299675"/>
            </a:avLst>
          </a:prstGeom>
          <a:ln w="127000">
            <a:solidFill>
              <a:srgbClr val="E8E8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27748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線コネクタ 12"/>
          <p:cNvCxnSpPr/>
          <p:nvPr userDrawn="1"/>
        </p:nvCxnSpPr>
        <p:spPr>
          <a:xfrm>
            <a:off x="-43998" y="-152400"/>
            <a:ext cx="0" cy="7308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/>
          <p:nvPr userDrawn="1"/>
        </p:nvCxnSpPr>
        <p:spPr>
          <a:xfrm>
            <a:off x="12200760" y="-152400"/>
            <a:ext cx="0" cy="7308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/>
          <p:cNvCxnSpPr/>
          <p:nvPr userDrawn="1"/>
        </p:nvCxnSpPr>
        <p:spPr>
          <a:xfrm>
            <a:off x="-3759200" y="0"/>
            <a:ext cx="27228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/>
          <p:cNvCxnSpPr/>
          <p:nvPr userDrawn="1"/>
        </p:nvCxnSpPr>
        <p:spPr>
          <a:xfrm>
            <a:off x="-4419204" y="6858000"/>
            <a:ext cx="27228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90162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1280x1024 Minimal Gray to White Gradient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567" y="-12700"/>
            <a:ext cx="12217567" cy="687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図 5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9697" b="100000" l="13824" r="81382">
                        <a14:foregroundMark x1="16054" y1="98606" x2="16054" y2="98606"/>
                        <a14:foregroundMark x1="19621" y1="98364" x2="19621" y2="98364"/>
                        <a14:foregroundMark x1="19621" y1="98364" x2="19621" y2="98364"/>
                        <a14:foregroundMark x1="48384" y1="96909" x2="48384" y2="96909"/>
                        <a14:foregroundMark x1="64883" y1="97152" x2="64883" y2="97152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699" t="79435" r="19303"/>
          <a:stretch/>
        </p:blipFill>
        <p:spPr>
          <a:xfrm>
            <a:off x="-54784" y="3339605"/>
            <a:ext cx="12276000" cy="3518395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36637"/>
          </a:xfrm>
        </p:spPr>
        <p:txBody>
          <a:bodyPr anchor="b"/>
          <a:lstStyle>
            <a:lvl1pPr algn="ctr"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5" name="正方形/長方形 4"/>
          <p:cNvSpPr/>
          <p:nvPr userDrawn="1"/>
        </p:nvSpPr>
        <p:spPr>
          <a:xfrm>
            <a:off x="5071008" y="6540843"/>
            <a:ext cx="23916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1100" b="0" i="0" u="none" strike="noStrike" dirty="0" smtClean="0"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© XXX Inc. All Rights Reserved.</a:t>
            </a:r>
            <a:endParaRPr lang="ja-JP" altLang="en-US" sz="11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7" name="円弧 6"/>
          <p:cNvSpPr/>
          <p:nvPr userDrawn="1"/>
        </p:nvSpPr>
        <p:spPr>
          <a:xfrm rot="11170652">
            <a:off x="-187049" y="2804665"/>
            <a:ext cx="12782599" cy="2372603"/>
          </a:xfrm>
          <a:prstGeom prst="arc">
            <a:avLst>
              <a:gd name="adj1" fmla="val 11018251"/>
              <a:gd name="adj2" fmla="val 21397970"/>
            </a:avLst>
          </a:prstGeom>
          <a:ln w="127000">
            <a:solidFill>
              <a:srgbClr val="E8E8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68363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1280x1024 Minimal Gray to White Gradient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567" y="-12700"/>
            <a:ext cx="12217567" cy="687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直線コネクタ 8"/>
          <p:cNvCxnSpPr/>
          <p:nvPr userDrawn="1"/>
        </p:nvCxnSpPr>
        <p:spPr>
          <a:xfrm>
            <a:off x="2343150" y="1162050"/>
            <a:ext cx="94869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正方形/長方形 9"/>
          <p:cNvSpPr/>
          <p:nvPr userDrawn="1"/>
        </p:nvSpPr>
        <p:spPr>
          <a:xfrm>
            <a:off x="5071008" y="6540843"/>
            <a:ext cx="23916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1100" b="0" i="0" u="none" strike="noStrike" dirty="0" smtClean="0"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© XXX Inc. All Rights Reserved.</a:t>
            </a:r>
            <a:endParaRPr lang="ja-JP" altLang="en-US" sz="11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1" name="コンテンツ プレースホルダー 16"/>
          <p:cNvSpPr>
            <a:spLocks noGrp="1"/>
          </p:cNvSpPr>
          <p:nvPr>
            <p:ph idx="13"/>
          </p:nvPr>
        </p:nvSpPr>
        <p:spPr>
          <a:xfrm>
            <a:off x="2463800" y="1554479"/>
            <a:ext cx="9499600" cy="4351338"/>
          </a:xfrm>
        </p:spPr>
        <p:txBody>
          <a:bodyPr/>
          <a:lstStyle/>
          <a:p>
            <a:endParaRPr kumimoji="1"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2463800" y="108108"/>
            <a:ext cx="9525038" cy="1325563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9271000" y="6538928"/>
            <a:ext cx="2743200" cy="365125"/>
          </a:xfrm>
        </p:spPr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pic>
        <p:nvPicPr>
          <p:cNvPr id="3" name="図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485" b="66545" l="0" r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77678" b="31655"/>
          <a:stretch/>
        </p:blipFill>
        <p:spPr>
          <a:xfrm>
            <a:off x="-29259" y="-687853"/>
            <a:ext cx="3420000" cy="7832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3341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1280x1024 Minimal Gray to White Gradient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700"/>
            <a:ext cx="12217567" cy="687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図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6747" b="86554" l="23592" r="91148">
                        <a14:foregroundMark x1="49555" y1="78074" x2="49555" y2="78074"/>
                        <a14:foregroundMark x1="52944" y1="75348" x2="52944" y2="75348"/>
                        <a14:foregroundMark x1="54807" y1="79528" x2="54807" y2="79528"/>
                        <a14:foregroundMark x1="61669" y1="80073" x2="61669" y2="80073"/>
                        <a14:foregroundMark x1="68276" y1="82495" x2="68276" y2="82495"/>
                        <a14:foregroundMark x1="70521" y1="82495" x2="70521" y2="82495"/>
                        <a14:foregroundMark x1="76832" y1="75651" x2="76832" y2="75651"/>
                        <a14:foregroundMark x1="70267" y1="71714" x2="70267" y2="71714"/>
                        <a14:foregroundMark x1="79204" y1="72138" x2="79204" y2="72138"/>
                        <a14:foregroundMark x1="80686" y1="78195" x2="80686" y2="78195"/>
                        <a14:foregroundMark x1="78823" y1="83586" x2="78823" y2="83586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680" t="66989" r="9283" b="14717"/>
          <a:stretch/>
        </p:blipFill>
        <p:spPr>
          <a:xfrm>
            <a:off x="146816" y="4644542"/>
            <a:ext cx="12059561" cy="2301599"/>
          </a:xfrm>
          <a:prstGeom prst="rect">
            <a:avLst/>
          </a:prstGeom>
        </p:spPr>
      </p:pic>
      <p:sp>
        <p:nvSpPr>
          <p:cNvPr id="9" name="スライド番号プレースホルダー 5"/>
          <p:cNvSpPr>
            <a:spLocks noGrp="1"/>
          </p:cNvSpPr>
          <p:nvPr>
            <p:ph type="sldNum" sz="quarter" idx="12"/>
          </p:nvPr>
        </p:nvSpPr>
        <p:spPr>
          <a:xfrm>
            <a:off x="9118600" y="6386528"/>
            <a:ext cx="2743200" cy="365125"/>
          </a:xfrm>
        </p:spPr>
        <p:txBody>
          <a:bodyPr/>
          <a:lstStyle/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  <p:sp>
        <p:nvSpPr>
          <p:cNvPr id="14" name="正方形/長方形 13"/>
          <p:cNvSpPr/>
          <p:nvPr userDrawn="1"/>
        </p:nvSpPr>
        <p:spPr>
          <a:xfrm>
            <a:off x="5071007" y="6540843"/>
            <a:ext cx="23916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1100" b="0" i="0" u="none" strike="noStrike" dirty="0" smtClean="0"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© XXX Inc. All Rights Reserved.</a:t>
            </a:r>
            <a:endParaRPr lang="ja-JP" altLang="en-US" sz="11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8" name="タイトル 1"/>
          <p:cNvSpPr>
            <a:spLocks noGrp="1"/>
          </p:cNvSpPr>
          <p:nvPr>
            <p:ph type="title"/>
          </p:nvPr>
        </p:nvSpPr>
        <p:spPr>
          <a:xfrm>
            <a:off x="2482850" y="89058"/>
            <a:ext cx="9525038" cy="1325563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cxnSp>
        <p:nvCxnSpPr>
          <p:cNvPr id="13" name="直線コネクタ 12"/>
          <p:cNvCxnSpPr/>
          <p:nvPr userDrawn="1"/>
        </p:nvCxnSpPr>
        <p:spPr>
          <a:xfrm>
            <a:off x="2343150" y="1162050"/>
            <a:ext cx="9486900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762000" y="1647825"/>
            <a:ext cx="5181600" cy="4351338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16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096000" y="1647825"/>
            <a:ext cx="5181600" cy="4351338"/>
          </a:xfrm>
        </p:spPr>
        <p:txBody>
          <a:bodyPr/>
          <a:lstStyle>
            <a:lvl1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  <a:lvl2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2pPr>
            <a:lvl3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3pPr>
            <a:lvl4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4pPr>
            <a:lvl5pPr>
              <a:defRPr>
                <a:latin typeface="Meiryo UI" panose="020B0604030504040204" pitchFamily="50" charset="-128"/>
                <a:ea typeface="Meiryo UI" panose="020B0604030504040204" pitchFamily="50" charset="-128"/>
              </a:defRPr>
            </a:lvl5pPr>
          </a:lstStyle>
          <a:p>
            <a:pPr lvl="0"/>
            <a:r>
              <a:rPr kumimoji="1" lang="ja-JP" altLang="en-US" smtClean="0"/>
              <a:t>マスター テキストの書式設定</a:t>
            </a:r>
          </a:p>
          <a:p>
            <a:pPr lvl="1"/>
            <a:r>
              <a:rPr kumimoji="1" lang="ja-JP" altLang="en-US" smtClean="0"/>
              <a:t>第 </a:t>
            </a:r>
            <a:r>
              <a:rPr kumimoji="1" lang="en-US" altLang="ja-JP" smtClean="0"/>
              <a:t>2 </a:t>
            </a:r>
            <a:r>
              <a:rPr kumimoji="1" lang="ja-JP" altLang="en-US" smtClean="0"/>
              <a:t>レベル</a:t>
            </a:r>
          </a:p>
          <a:p>
            <a:pPr lvl="2"/>
            <a:r>
              <a:rPr kumimoji="1" lang="ja-JP" altLang="en-US" smtClean="0"/>
              <a:t>第 </a:t>
            </a:r>
            <a:r>
              <a:rPr kumimoji="1" lang="en-US" altLang="ja-JP" smtClean="0"/>
              <a:t>3 </a:t>
            </a:r>
            <a:r>
              <a:rPr kumimoji="1" lang="ja-JP" altLang="en-US" smtClean="0"/>
              <a:t>レベル</a:t>
            </a:r>
          </a:p>
          <a:p>
            <a:pPr lvl="3"/>
            <a:r>
              <a:rPr kumimoji="1" lang="ja-JP" altLang="en-US" smtClean="0"/>
              <a:t>第 </a:t>
            </a:r>
            <a:r>
              <a:rPr kumimoji="1" lang="en-US" altLang="ja-JP" smtClean="0"/>
              <a:t>4 </a:t>
            </a:r>
            <a:r>
              <a:rPr kumimoji="1" lang="ja-JP" altLang="en-US" smtClean="0"/>
              <a:t>レベル</a:t>
            </a:r>
          </a:p>
          <a:p>
            <a:pPr lvl="4"/>
            <a:r>
              <a:rPr kumimoji="1" lang="ja-JP" altLang="en-US" smtClean="0"/>
              <a:t>第 </a:t>
            </a:r>
            <a:r>
              <a:rPr kumimoji="1" lang="en-US" altLang="ja-JP" smtClean="0"/>
              <a:t>5 </a:t>
            </a:r>
            <a:r>
              <a:rPr kumimoji="1" lang="ja-JP" altLang="en-US" smtClean="0"/>
              <a:t>レベル</a:t>
            </a:r>
            <a:endParaRPr kumimoji="1" lang="ja-JP" altLang="en-US"/>
          </a:p>
        </p:txBody>
      </p:sp>
      <p:sp>
        <p:nvSpPr>
          <p:cNvPr id="11" name="円弧 10"/>
          <p:cNvSpPr/>
          <p:nvPr userDrawn="1"/>
        </p:nvSpPr>
        <p:spPr>
          <a:xfrm rot="21088178">
            <a:off x="-254152" y="5253017"/>
            <a:ext cx="13571082" cy="2079204"/>
          </a:xfrm>
          <a:prstGeom prst="arc">
            <a:avLst>
              <a:gd name="adj1" fmla="val 10996791"/>
              <a:gd name="adj2" fmla="val 21299675"/>
            </a:avLst>
          </a:prstGeom>
          <a:ln w="127000">
            <a:solidFill>
              <a:srgbClr val="E8E8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35998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直線コネクタ 12"/>
          <p:cNvCxnSpPr/>
          <p:nvPr userDrawn="1"/>
        </p:nvCxnSpPr>
        <p:spPr>
          <a:xfrm>
            <a:off x="-43998" y="-152400"/>
            <a:ext cx="0" cy="7308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線コネクタ 13"/>
          <p:cNvCxnSpPr/>
          <p:nvPr userDrawn="1"/>
        </p:nvCxnSpPr>
        <p:spPr>
          <a:xfrm>
            <a:off x="12200760" y="-152400"/>
            <a:ext cx="0" cy="73080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線コネクタ 15"/>
          <p:cNvCxnSpPr/>
          <p:nvPr userDrawn="1"/>
        </p:nvCxnSpPr>
        <p:spPr>
          <a:xfrm>
            <a:off x="-3759200" y="0"/>
            <a:ext cx="27228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線コネクタ 16"/>
          <p:cNvCxnSpPr/>
          <p:nvPr userDrawn="1"/>
        </p:nvCxnSpPr>
        <p:spPr>
          <a:xfrm>
            <a:off x="-4419204" y="6858000"/>
            <a:ext cx="27228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16588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1280x1024 Minimal Gray to White Gradient"/>
          <p:cNvPicPr>
            <a:picLocks noChangeAspect="1" noChangeArrowheads="1"/>
          </p:cNvPicPr>
          <p:nvPr userDrawn="1"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567" y="-12700"/>
            <a:ext cx="12217567" cy="6870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図 2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74697" b="100000" l="14493" r="84615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4984" t="77878" r="19635"/>
          <a:stretch/>
        </p:blipFill>
        <p:spPr>
          <a:xfrm>
            <a:off x="-25567" y="3049241"/>
            <a:ext cx="12240000" cy="3814640"/>
          </a:xfrm>
          <a:prstGeom prst="rect">
            <a:avLst/>
          </a:prstGeom>
        </p:spPr>
      </p:pic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36637"/>
          </a:xfrm>
        </p:spPr>
        <p:txBody>
          <a:bodyPr anchor="b"/>
          <a:lstStyle>
            <a:lvl1pPr algn="ctr">
              <a:defRPr sz="6000">
                <a:latin typeface="Meiryo UI" panose="020B0604030504040204" pitchFamily="50" charset="-128"/>
                <a:ea typeface="Meiryo UI" panose="020B0604030504040204" pitchFamily="50" charset="-128"/>
              </a:defRPr>
            </a:lvl1pPr>
          </a:lstStyle>
          <a:p>
            <a:r>
              <a:rPr kumimoji="1" lang="ja-JP" altLang="en-US" dirty="0" smtClean="0"/>
              <a:t>マスター タイトルの書式設定</a:t>
            </a:r>
            <a:endParaRPr kumimoji="1" lang="ja-JP" altLang="en-US" dirty="0"/>
          </a:p>
        </p:txBody>
      </p:sp>
      <p:sp>
        <p:nvSpPr>
          <p:cNvPr id="11" name="正方形/長方形 10"/>
          <p:cNvSpPr/>
          <p:nvPr userDrawn="1"/>
        </p:nvSpPr>
        <p:spPr>
          <a:xfrm>
            <a:off x="5071008" y="6540843"/>
            <a:ext cx="2391619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ja-JP" sz="1100" b="0" i="0" u="none" strike="noStrike" dirty="0" smtClean="0">
                <a:effectLst/>
                <a:latin typeface="メイリオ" panose="020B0604030504040204" pitchFamily="50" charset="-128"/>
                <a:ea typeface="メイリオ" panose="020B0604030504040204" pitchFamily="50" charset="-128"/>
              </a:rPr>
              <a:t>© XXX Inc. All Rights Reserved.</a:t>
            </a:r>
            <a:endParaRPr lang="ja-JP" altLang="en-US" sz="1100" dirty="0">
              <a:latin typeface="メイリオ" panose="020B0604030504040204" pitchFamily="50" charset="-128"/>
              <a:ea typeface="メイリオ" panose="020B0604030504040204" pitchFamily="50" charset="-128"/>
            </a:endParaRPr>
          </a:p>
        </p:txBody>
      </p:sp>
      <p:sp>
        <p:nvSpPr>
          <p:cNvPr id="13" name="円弧 12"/>
          <p:cNvSpPr/>
          <p:nvPr userDrawn="1"/>
        </p:nvSpPr>
        <p:spPr>
          <a:xfrm rot="11170652">
            <a:off x="-187049" y="2735392"/>
            <a:ext cx="12782599" cy="2372603"/>
          </a:xfrm>
          <a:prstGeom prst="arc">
            <a:avLst>
              <a:gd name="adj1" fmla="val 11018251"/>
              <a:gd name="adj2" fmla="val 21397970"/>
            </a:avLst>
          </a:prstGeom>
          <a:ln w="127000">
            <a:solidFill>
              <a:srgbClr val="E8E8E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757821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 smtClean="0"/>
              <a:t>マスター タイトルの書式設定</a:t>
            </a:r>
            <a:endParaRPr kumimoji="1" lang="ja-JP" altLang="en-US"/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 smtClean="0"/>
              <a:t>マスター テキストの書式設定</a:t>
            </a:r>
          </a:p>
          <a:p>
            <a:pPr lvl="1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2 </a:t>
            </a:r>
            <a:r>
              <a:rPr kumimoji="1" lang="ja-JP" altLang="en-US" dirty="0" smtClean="0"/>
              <a:t>レベル</a:t>
            </a:r>
          </a:p>
          <a:p>
            <a:pPr lvl="2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3 </a:t>
            </a:r>
            <a:r>
              <a:rPr kumimoji="1" lang="ja-JP" altLang="en-US" dirty="0" smtClean="0"/>
              <a:t>レベル</a:t>
            </a:r>
          </a:p>
          <a:p>
            <a:pPr lvl="3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4 </a:t>
            </a:r>
            <a:r>
              <a:rPr kumimoji="1" lang="ja-JP" altLang="en-US" dirty="0" smtClean="0"/>
              <a:t>レベル</a:t>
            </a:r>
          </a:p>
          <a:p>
            <a:pPr lvl="4"/>
            <a:r>
              <a:rPr kumimoji="1" lang="ja-JP" altLang="en-US" dirty="0" smtClean="0"/>
              <a:t>第 </a:t>
            </a:r>
            <a:r>
              <a:rPr kumimoji="1" lang="en-US" altLang="ja-JP" dirty="0" smtClean="0"/>
              <a:t>5 </a:t>
            </a:r>
            <a:r>
              <a:rPr kumimoji="1" lang="ja-JP" altLang="en-US" dirty="0" smtClean="0"/>
              <a:t>レベル</a:t>
            </a:r>
            <a:endParaRPr kumimoji="1" lang="ja-JP" altLang="en-US" dirty="0"/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10D0F-5920-4471-9AFF-B61B8938A6A9}" type="datetimeFigureOut">
              <a:rPr kumimoji="1" lang="ja-JP" altLang="en-US" smtClean="0"/>
              <a:t>18/08/21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 dirty="0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9DBE7-6720-4634-A4A8-0334E1EB3B38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16333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60" r:id="rId5"/>
    <p:sldLayoutId id="2147483661" r:id="rId6"/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53" r:id="rId12"/>
    <p:sldLayoutId id="2147483654" r:id="rId13"/>
    <p:sldLayoutId id="2147483655" r:id="rId14"/>
    <p:sldLayoutId id="2147483656" r:id="rId15"/>
    <p:sldLayoutId id="2147483657" r:id="rId16"/>
    <p:sldLayoutId id="2147483658" r:id="rId17"/>
    <p:sldLayoutId id="2147483659" r:id="rId1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000" kern="1200">
          <a:solidFill>
            <a:schemeClr val="tx1"/>
          </a:solidFill>
          <a:latin typeface="メイリオ"/>
          <a:ea typeface="メイリオ"/>
          <a:cs typeface="メイリオ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メイリオ"/>
          <a:ea typeface="メイリオ"/>
          <a:cs typeface="メイリオ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メイリオ"/>
          <a:ea typeface="メイリオ"/>
          <a:cs typeface="メイリオ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メイリオ"/>
          <a:ea typeface="メイリオ"/>
          <a:cs typeface="メイリオ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/>
          <a:ea typeface="メイリオ"/>
          <a:cs typeface="メイリオ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メイリオ"/>
          <a:ea typeface="メイリオ"/>
          <a:cs typeface="メイリオ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>
            <a:spLocks noGrp="1"/>
          </p:cNvSpPr>
          <p:nvPr>
            <p:ph type="ctrTitle"/>
          </p:nvPr>
        </p:nvSpPr>
        <p:spPr>
          <a:xfrm>
            <a:off x="1524000" y="550863"/>
            <a:ext cx="9144000" cy="1036637"/>
          </a:xfrm>
        </p:spPr>
        <p:txBody>
          <a:bodyPr>
            <a:normAutofit/>
          </a:bodyPr>
          <a:lstStyle/>
          <a:p>
            <a:r>
              <a:rPr kumimoji="1" lang="ja-JP" altLang="en-US" dirty="0" smtClean="0"/>
              <a:t>テンプレートタイトル</a:t>
            </a:r>
            <a:endParaRPr kumimoji="1" lang="ja-JP" altLang="en-US" dirty="0"/>
          </a:p>
        </p:txBody>
      </p:sp>
      <p:sp>
        <p:nvSpPr>
          <p:cNvPr id="4" name="サブタイトル 2"/>
          <p:cNvSpPr txBox="1">
            <a:spLocks/>
          </p:cNvSpPr>
          <p:nvPr/>
        </p:nvSpPr>
        <p:spPr>
          <a:xfrm>
            <a:off x="1524000" y="1658938"/>
            <a:ext cx="9144000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kumimoji="1" sz="28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20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メイリオ"/>
                <a:ea typeface="メイリオ"/>
                <a:cs typeface="メイリオ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kumimoji="1"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ja-JP" altLang="en-US" smtClean="0">
                <a:latin typeface="Meiryo UI" panose="020B0604030504040204" pitchFamily="50" charset="-128"/>
                <a:ea typeface="Meiryo UI" panose="020B0604030504040204" pitchFamily="50" charset="-128"/>
              </a:rPr>
              <a:t>テンプレートサブタイトル</a:t>
            </a:r>
            <a:endParaRPr lang="ja-JP" altLang="en-US" dirty="0">
              <a:latin typeface="Meiryo UI" panose="020B0604030504040204" pitchFamily="50" charset="-128"/>
              <a:ea typeface="Meiryo UI" panose="020B060403050404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862900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コンテンツ プレースホルダー 5"/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544673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タイトル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コンテンツ プレースホルダー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35008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472</TotalTime>
  <Words>2</Words>
  <Application>Microsoft Macintosh PowerPoint</Application>
  <PresentationFormat>ユーザー設定</PresentationFormat>
  <Paragraphs>2</Paragraphs>
  <Slides>3</Slides>
  <Notes>0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4" baseType="lpstr">
      <vt:lpstr>Office テーマ</vt:lpstr>
      <vt:lpstr>テンプレートタイトル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M tsubasa</dc:creator>
  <cp:lastModifiedBy>青木 aoki</cp:lastModifiedBy>
  <cp:revision>58</cp:revision>
  <dcterms:created xsi:type="dcterms:W3CDTF">2018-07-13T23:39:31Z</dcterms:created>
  <dcterms:modified xsi:type="dcterms:W3CDTF">2018-08-21T07:19:53Z</dcterms:modified>
</cp:coreProperties>
</file>

<file path=docProps/thumbnail.jpeg>
</file>